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5" r:id="rId6"/>
    <p:sldId id="260" r:id="rId7"/>
    <p:sldId id="264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DE2AC-39AD-4C6D-AEA6-97809B64A06D}" v="81" dt="2025-07-28T12:08:46.748"/>
    <p1510:client id="{E58CFD83-F49F-4BF0-B719-65527869069C}" v="9" dt="2025-07-27T21:43:07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65154" autoAdjust="0"/>
  </p:normalViewPr>
  <p:slideViewPr>
    <p:cSldViewPr snapToGrid="0">
      <p:cViewPr varScale="1">
        <p:scale>
          <a:sx n="63" d="100"/>
          <a:sy n="63" d="100"/>
        </p:scale>
        <p:origin x="155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tos Rogozsan, Marius Alexandru (VETSUISSE)" userId="dd515edf-a16c-4530-889d-6fd224853b27" providerId="ADAL" clId="{E58CFD83-F49F-4BF0-B719-65527869069C}"/>
    <pc:docChg chg="custSel modSld sldOrd">
      <pc:chgData name="Botos Rogozsan, Marius Alexandru (VETSUISSE)" userId="dd515edf-a16c-4530-889d-6fd224853b27" providerId="ADAL" clId="{E58CFD83-F49F-4BF0-B719-65527869069C}" dt="2025-07-27T22:42:57.027" v="602" actId="20577"/>
      <pc:docMkLst>
        <pc:docMk/>
      </pc:docMkLst>
      <pc:sldChg chg="modSp mod">
        <pc:chgData name="Botos Rogozsan, Marius Alexandru (VETSUISSE)" userId="dd515edf-a16c-4530-889d-6fd224853b27" providerId="ADAL" clId="{E58CFD83-F49F-4BF0-B719-65527869069C}" dt="2025-07-27T21:26:45.716" v="434" actId="20577"/>
        <pc:sldMkLst>
          <pc:docMk/>
          <pc:sldMk cId="3180031673" sldId="257"/>
        </pc:sldMkLst>
        <pc:spChg chg="mod">
          <ac:chgData name="Botos Rogozsan, Marius Alexandru (VETSUISSE)" userId="dd515edf-a16c-4530-889d-6fd224853b27" providerId="ADAL" clId="{E58CFD83-F49F-4BF0-B719-65527869069C}" dt="2025-07-27T21:26:45.716" v="434" actId="20577"/>
          <ac:spMkLst>
            <pc:docMk/>
            <pc:sldMk cId="3180031673" sldId="257"/>
            <ac:spMk id="3" creationId="{4D9BC9F8-C430-82A8-DEDC-697C6C606FF3}"/>
          </ac:spMkLst>
        </pc:spChg>
      </pc:sldChg>
      <pc:sldChg chg="modSp mod ord">
        <pc:chgData name="Botos Rogozsan, Marius Alexandru (VETSUISSE)" userId="dd515edf-a16c-4530-889d-6fd224853b27" providerId="ADAL" clId="{E58CFD83-F49F-4BF0-B719-65527869069C}" dt="2025-07-27T21:14:31.156" v="195" actId="20577"/>
        <pc:sldMkLst>
          <pc:docMk/>
          <pc:sldMk cId="4124554852" sldId="258"/>
        </pc:sldMkLst>
        <pc:spChg chg="mod">
          <ac:chgData name="Botos Rogozsan, Marius Alexandru (VETSUISSE)" userId="dd515edf-a16c-4530-889d-6fd224853b27" providerId="ADAL" clId="{E58CFD83-F49F-4BF0-B719-65527869069C}" dt="2025-07-27T21:14:31.156" v="195" actId="20577"/>
          <ac:spMkLst>
            <pc:docMk/>
            <pc:sldMk cId="4124554852" sldId="258"/>
            <ac:spMk id="3" creationId="{0E8EB773-BEA8-5DC1-F533-D18B667F463A}"/>
          </ac:spMkLst>
        </pc:spChg>
      </pc:sldChg>
      <pc:sldChg chg="addSp modSp mod">
        <pc:chgData name="Botos Rogozsan, Marius Alexandru (VETSUISSE)" userId="dd515edf-a16c-4530-889d-6fd224853b27" providerId="ADAL" clId="{E58CFD83-F49F-4BF0-B719-65527869069C}" dt="2025-07-27T21:13:04.564" v="115" actId="1076"/>
        <pc:sldMkLst>
          <pc:docMk/>
          <pc:sldMk cId="3774418849" sldId="259"/>
        </pc:sldMkLst>
        <pc:spChg chg="mod">
          <ac:chgData name="Botos Rogozsan, Marius Alexandru (VETSUISSE)" userId="dd515edf-a16c-4530-889d-6fd224853b27" providerId="ADAL" clId="{E58CFD83-F49F-4BF0-B719-65527869069C}" dt="2025-07-27T21:11:45.091" v="12" actId="20577"/>
          <ac:spMkLst>
            <pc:docMk/>
            <pc:sldMk cId="3774418849" sldId="259"/>
            <ac:spMk id="2" creationId="{0B33EA84-C248-9DAD-C0A1-F542E2FB9DFC}"/>
          </ac:spMkLst>
        </pc:spChg>
        <pc:spChg chg="mod">
          <ac:chgData name="Botos Rogozsan, Marius Alexandru (VETSUISSE)" userId="dd515edf-a16c-4530-889d-6fd224853b27" providerId="ADAL" clId="{E58CFD83-F49F-4BF0-B719-65527869069C}" dt="2025-07-27T21:12:04.873" v="107" actId="20577"/>
          <ac:spMkLst>
            <pc:docMk/>
            <pc:sldMk cId="3774418849" sldId="259"/>
            <ac:spMk id="3" creationId="{485A7880-AF64-DD2A-919B-EF444DD66B93}"/>
          </ac:spMkLst>
        </pc:spChg>
        <pc:spChg chg="add">
          <ac:chgData name="Botos Rogozsan, Marius Alexandru (VETSUISSE)" userId="dd515edf-a16c-4530-889d-6fd224853b27" providerId="ADAL" clId="{E58CFD83-F49F-4BF0-B719-65527869069C}" dt="2025-07-27T21:12:05.240" v="108"/>
          <ac:spMkLst>
            <pc:docMk/>
            <pc:sldMk cId="3774418849" sldId="259"/>
            <ac:spMk id="4" creationId="{C24BEC95-93D1-94B1-98FA-B40C3D8CF418}"/>
          </ac:spMkLst>
        </pc:spChg>
        <pc:picChg chg="add mod">
          <ac:chgData name="Botos Rogozsan, Marius Alexandru (VETSUISSE)" userId="dd515edf-a16c-4530-889d-6fd224853b27" providerId="ADAL" clId="{E58CFD83-F49F-4BF0-B719-65527869069C}" dt="2025-07-27T21:12:08.785" v="110" actId="1076"/>
          <ac:picMkLst>
            <pc:docMk/>
            <pc:sldMk cId="3774418849" sldId="259"/>
            <ac:picMk id="5" creationId="{8828E1D9-C99A-A5D9-06AF-4416311656DE}"/>
          </ac:picMkLst>
        </pc:picChg>
        <pc:picChg chg="add mod">
          <ac:chgData name="Botos Rogozsan, Marius Alexandru (VETSUISSE)" userId="dd515edf-a16c-4530-889d-6fd224853b27" providerId="ADAL" clId="{E58CFD83-F49F-4BF0-B719-65527869069C}" dt="2025-07-27T21:13:04.564" v="115" actId="1076"/>
          <ac:picMkLst>
            <pc:docMk/>
            <pc:sldMk cId="3774418849" sldId="259"/>
            <ac:picMk id="6" creationId="{49C2F693-A8E1-6D56-8431-D235EA9F9BA7}"/>
          </ac:picMkLst>
        </pc:picChg>
      </pc:sldChg>
      <pc:sldChg chg="addSp modSp mod">
        <pc:chgData name="Botos Rogozsan, Marius Alexandru (VETSUISSE)" userId="dd515edf-a16c-4530-889d-6fd224853b27" providerId="ADAL" clId="{E58CFD83-F49F-4BF0-B719-65527869069C}" dt="2025-07-27T22:42:57.027" v="602" actId="20577"/>
        <pc:sldMkLst>
          <pc:docMk/>
          <pc:sldMk cId="196329451" sldId="260"/>
        </pc:sldMkLst>
        <pc:spChg chg="mod">
          <ac:chgData name="Botos Rogozsan, Marius Alexandru (VETSUISSE)" userId="dd515edf-a16c-4530-889d-6fd224853b27" providerId="ADAL" clId="{E58CFD83-F49F-4BF0-B719-65527869069C}" dt="2025-07-27T21:42:45.651" v="455" actId="20577"/>
          <ac:spMkLst>
            <pc:docMk/>
            <pc:sldMk cId="196329451" sldId="260"/>
            <ac:spMk id="2" creationId="{EE9E54D0-CE66-5E0A-74AC-4199BF1643AE}"/>
          </ac:spMkLst>
        </pc:spChg>
        <pc:spChg chg="mod">
          <ac:chgData name="Botos Rogozsan, Marius Alexandru (VETSUISSE)" userId="dd515edf-a16c-4530-889d-6fd224853b27" providerId="ADAL" clId="{E58CFD83-F49F-4BF0-B719-65527869069C}" dt="2025-07-27T22:42:57.027" v="602" actId="20577"/>
          <ac:spMkLst>
            <pc:docMk/>
            <pc:sldMk cId="196329451" sldId="260"/>
            <ac:spMk id="3" creationId="{A480F0A2-7839-ABAD-3380-C9296DA341D4}"/>
          </ac:spMkLst>
        </pc:spChg>
        <pc:spChg chg="add">
          <ac:chgData name="Botos Rogozsan, Marius Alexandru (VETSUISSE)" userId="dd515edf-a16c-4530-889d-6fd224853b27" providerId="ADAL" clId="{E58CFD83-F49F-4BF0-B719-65527869069C}" dt="2025-07-27T21:43:04.419" v="510"/>
          <ac:spMkLst>
            <pc:docMk/>
            <pc:sldMk cId="196329451" sldId="260"/>
            <ac:spMk id="4" creationId="{9986FCE9-8922-2186-8458-773D6D3464BF}"/>
          </ac:spMkLst>
        </pc:spChg>
        <pc:picChg chg="add mod">
          <ac:chgData name="Botos Rogozsan, Marius Alexandru (VETSUISSE)" userId="dd515edf-a16c-4530-889d-6fd224853b27" providerId="ADAL" clId="{E58CFD83-F49F-4BF0-B719-65527869069C}" dt="2025-07-27T21:43:09.963" v="513" actId="1076"/>
          <ac:picMkLst>
            <pc:docMk/>
            <pc:sldMk cId="196329451" sldId="260"/>
            <ac:picMk id="5" creationId="{8EAB882F-D196-5E03-61A3-5A7E7989646E}"/>
          </ac:picMkLst>
        </pc:picChg>
      </pc:sldChg>
    </pc:docChg>
  </pc:docChgLst>
  <pc:docChgLst>
    <pc:chgData name="Botos Rogozsan, Marius Alexandru (VETSUISSE)" userId="dd515edf-a16c-4530-889d-6fd224853b27" providerId="ADAL" clId="{933DE2AC-39AD-4C6D-AEA6-97809B64A06D}"/>
    <pc:docChg chg="undo custSel addSld modSld sldOrd">
      <pc:chgData name="Botos Rogozsan, Marius Alexandru (VETSUISSE)" userId="dd515edf-a16c-4530-889d-6fd224853b27" providerId="ADAL" clId="{933DE2AC-39AD-4C6D-AEA6-97809B64A06D}" dt="2025-07-28T12:08:50.222" v="1608" actId="1076"/>
      <pc:docMkLst>
        <pc:docMk/>
      </pc:docMkLst>
      <pc:sldChg chg="modSp mod">
        <pc:chgData name="Botos Rogozsan, Marius Alexandru (VETSUISSE)" userId="dd515edf-a16c-4530-889d-6fd224853b27" providerId="ADAL" clId="{933DE2AC-39AD-4C6D-AEA6-97809B64A06D}" dt="2025-07-28T10:35:29.729" v="667" actId="1076"/>
        <pc:sldMkLst>
          <pc:docMk/>
          <pc:sldMk cId="431645423" sldId="256"/>
        </pc:sldMkLst>
        <pc:spChg chg="ord">
          <ac:chgData name="Botos Rogozsan, Marius Alexandru (VETSUISSE)" userId="dd515edf-a16c-4530-889d-6fd224853b27" providerId="ADAL" clId="{933DE2AC-39AD-4C6D-AEA6-97809B64A06D}" dt="2025-07-28T10:34:32.736" v="658" actId="166"/>
          <ac:spMkLst>
            <pc:docMk/>
            <pc:sldMk cId="431645423" sldId="256"/>
            <ac:spMk id="2" creationId="{1BD1B60E-1F7E-AD7E-17F5-D52B3098B468}"/>
          </ac:spMkLst>
        </pc:spChg>
        <pc:spChg chg="mod ord">
          <ac:chgData name="Botos Rogozsan, Marius Alexandru (VETSUISSE)" userId="dd515edf-a16c-4530-889d-6fd224853b27" providerId="ADAL" clId="{933DE2AC-39AD-4C6D-AEA6-97809B64A06D}" dt="2025-07-28T10:34:38.398" v="660" actId="166"/>
          <ac:spMkLst>
            <pc:docMk/>
            <pc:sldMk cId="431645423" sldId="256"/>
            <ac:spMk id="3" creationId="{79C31639-7B10-B633-5F06-38B8659A70AB}"/>
          </ac:spMkLst>
        </pc:spChg>
        <pc:picChg chg="mod ord modCrop">
          <ac:chgData name="Botos Rogozsan, Marius Alexandru (VETSUISSE)" userId="dd515edf-a16c-4530-889d-6fd224853b27" providerId="ADAL" clId="{933DE2AC-39AD-4C6D-AEA6-97809B64A06D}" dt="2025-07-28T10:35:29.729" v="667" actId="1076"/>
          <ac:picMkLst>
            <pc:docMk/>
            <pc:sldMk cId="431645423" sldId="256"/>
            <ac:picMk id="4" creationId="{6A0ECAD5-8C6D-8251-780F-05D779E18F65}"/>
          </ac:picMkLst>
        </pc:picChg>
      </pc:sldChg>
      <pc:sldChg chg="addSp modSp mod">
        <pc:chgData name="Botos Rogozsan, Marius Alexandru (VETSUISSE)" userId="dd515edf-a16c-4530-889d-6fd224853b27" providerId="ADAL" clId="{933DE2AC-39AD-4C6D-AEA6-97809B64A06D}" dt="2025-07-28T10:22:09.771" v="526" actId="1582"/>
        <pc:sldMkLst>
          <pc:docMk/>
          <pc:sldMk cId="196329451" sldId="260"/>
        </pc:sldMkLst>
        <pc:spChg chg="mod">
          <ac:chgData name="Botos Rogozsan, Marius Alexandru (VETSUISSE)" userId="dd515edf-a16c-4530-889d-6fd224853b27" providerId="ADAL" clId="{933DE2AC-39AD-4C6D-AEA6-97809B64A06D}" dt="2025-07-28T10:21:54.222" v="524" actId="20577"/>
          <ac:spMkLst>
            <pc:docMk/>
            <pc:sldMk cId="196329451" sldId="260"/>
            <ac:spMk id="3" creationId="{A480F0A2-7839-ABAD-3380-C9296DA341D4}"/>
          </ac:spMkLst>
        </pc:spChg>
        <pc:cxnChg chg="add mod">
          <ac:chgData name="Botos Rogozsan, Marius Alexandru (VETSUISSE)" userId="dd515edf-a16c-4530-889d-6fd224853b27" providerId="ADAL" clId="{933DE2AC-39AD-4C6D-AEA6-97809B64A06D}" dt="2025-07-28T10:22:09.771" v="526" actId="1582"/>
          <ac:cxnSpMkLst>
            <pc:docMk/>
            <pc:sldMk cId="196329451" sldId="260"/>
            <ac:cxnSpMk id="6" creationId="{52B71D86-8579-5FEB-3802-3900CC4FAB8D}"/>
          </ac:cxnSpMkLst>
        </pc:cxnChg>
      </pc:sldChg>
      <pc:sldChg chg="addSp modSp mod">
        <pc:chgData name="Botos Rogozsan, Marius Alexandru (VETSUISSE)" userId="dd515edf-a16c-4530-889d-6fd224853b27" providerId="ADAL" clId="{933DE2AC-39AD-4C6D-AEA6-97809B64A06D}" dt="2025-07-28T12:08:50.222" v="1608" actId="1076"/>
        <pc:sldMkLst>
          <pc:docMk/>
          <pc:sldMk cId="1868529488" sldId="261"/>
        </pc:sldMkLst>
        <pc:spChg chg="mod">
          <ac:chgData name="Botos Rogozsan, Marius Alexandru (VETSUISSE)" userId="dd515edf-a16c-4530-889d-6fd224853b27" providerId="ADAL" clId="{933DE2AC-39AD-4C6D-AEA6-97809B64A06D}" dt="2025-07-28T12:05:23.129" v="1552" actId="27636"/>
          <ac:spMkLst>
            <pc:docMk/>
            <pc:sldMk cId="1868529488" sldId="261"/>
            <ac:spMk id="2" creationId="{2E8ACC84-E47E-DFCA-D964-AD1C2A79315A}"/>
          </ac:spMkLst>
        </pc:spChg>
        <pc:spChg chg="mod">
          <ac:chgData name="Botos Rogozsan, Marius Alexandru (VETSUISSE)" userId="dd515edf-a16c-4530-889d-6fd224853b27" providerId="ADAL" clId="{933DE2AC-39AD-4C6D-AEA6-97809B64A06D}" dt="2025-07-28T12:08:29.768" v="1604" actId="1076"/>
          <ac:spMkLst>
            <pc:docMk/>
            <pc:sldMk cId="1868529488" sldId="261"/>
            <ac:spMk id="3" creationId="{D4A281A1-2A90-07E6-D6DB-04F032839A83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5:35.820" v="1553"/>
          <ac:spMkLst>
            <pc:docMk/>
            <pc:sldMk cId="1868529488" sldId="261"/>
            <ac:spMk id="4" creationId="{280739CF-C68D-B88B-B5E8-DEBE37DFFE8C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6:50.421" v="1557"/>
          <ac:spMkLst>
            <pc:docMk/>
            <pc:sldMk cId="1868529488" sldId="261"/>
            <ac:spMk id="6" creationId="{A2308464-2F99-3BFA-E367-E3AB5131262A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7:08.357" v="1561"/>
          <ac:spMkLst>
            <pc:docMk/>
            <pc:sldMk cId="1868529488" sldId="261"/>
            <ac:spMk id="8" creationId="{C52E0ED4-64E4-9245-492B-3091D29B6EB5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7:45.660" v="1569"/>
          <ac:spMkLst>
            <pc:docMk/>
            <pc:sldMk cId="1868529488" sldId="261"/>
            <ac:spMk id="10" creationId="{B7A63775-526A-C4FB-B04F-04DD670FFCE8}"/>
          </ac:spMkLst>
        </pc:spChg>
        <pc:picChg chg="add mod">
          <ac:chgData name="Botos Rogozsan, Marius Alexandru (VETSUISSE)" userId="dd515edf-a16c-4530-889d-6fd224853b27" providerId="ADAL" clId="{933DE2AC-39AD-4C6D-AEA6-97809B64A06D}" dt="2025-07-28T12:05:43.245" v="1556" actId="1076"/>
          <ac:picMkLst>
            <pc:docMk/>
            <pc:sldMk cId="1868529488" sldId="261"/>
            <ac:picMk id="5" creationId="{7405DFFA-E42F-B6ED-BBED-E39D108B9509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8:05.277" v="1576" actId="1076"/>
          <ac:picMkLst>
            <pc:docMk/>
            <pc:sldMk cId="1868529488" sldId="261"/>
            <ac:picMk id="7" creationId="{6D6D71AD-EFDD-D83C-CEFE-004408E25641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8:50.222" v="1608" actId="1076"/>
          <ac:picMkLst>
            <pc:docMk/>
            <pc:sldMk cId="1868529488" sldId="261"/>
            <ac:picMk id="9" creationId="{48AFB029-F301-99F8-6AE5-BC73F40747E8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8:02.683" v="1575" actId="1076"/>
          <ac:picMkLst>
            <pc:docMk/>
            <pc:sldMk cId="1868529488" sldId="261"/>
            <ac:picMk id="11" creationId="{E6605BAC-B3A1-A3D5-017F-791B067E8C65}"/>
          </ac:picMkLst>
        </pc:picChg>
        <pc:cxnChg chg="add">
          <ac:chgData name="Botos Rogozsan, Marius Alexandru (VETSUISSE)" userId="dd515edf-a16c-4530-889d-6fd224853b27" providerId="ADAL" clId="{933DE2AC-39AD-4C6D-AEA6-97809B64A06D}" dt="2025-07-28T12:08:41.923" v="1605" actId="11529"/>
          <ac:cxnSpMkLst>
            <pc:docMk/>
            <pc:sldMk cId="1868529488" sldId="261"/>
            <ac:cxnSpMk id="13" creationId="{513C6E3D-C346-F531-4F80-620515339E15}"/>
          </ac:cxnSpMkLst>
        </pc:cxnChg>
        <pc:cxnChg chg="add mod">
          <ac:chgData name="Botos Rogozsan, Marius Alexandru (VETSUISSE)" userId="dd515edf-a16c-4530-889d-6fd224853b27" providerId="ADAL" clId="{933DE2AC-39AD-4C6D-AEA6-97809B64A06D}" dt="2025-07-28T12:08:48.852" v="1607" actId="1076"/>
          <ac:cxnSpMkLst>
            <pc:docMk/>
            <pc:sldMk cId="1868529488" sldId="261"/>
            <ac:cxnSpMk id="14" creationId="{3796DEB7-19D3-0A90-08B5-FEDFD578F4D0}"/>
          </ac:cxnSpMkLst>
        </pc:cxnChg>
      </pc:sldChg>
      <pc:sldChg chg="addSp delSp modSp new mod modNotesTx">
        <pc:chgData name="Botos Rogozsan, Marius Alexandru (VETSUISSE)" userId="dd515edf-a16c-4530-889d-6fd224853b27" providerId="ADAL" clId="{933DE2AC-39AD-4C6D-AEA6-97809B64A06D}" dt="2025-07-28T12:00:24.732" v="1516" actId="1076"/>
        <pc:sldMkLst>
          <pc:docMk/>
          <pc:sldMk cId="1587720004" sldId="264"/>
        </pc:sldMkLst>
        <pc:spChg chg="mod">
          <ac:chgData name="Botos Rogozsan, Marius Alexandru (VETSUISSE)" userId="dd515edf-a16c-4530-889d-6fd224853b27" providerId="ADAL" clId="{933DE2AC-39AD-4C6D-AEA6-97809B64A06D}" dt="2025-07-28T10:23:35.193" v="614" actId="1076"/>
          <ac:spMkLst>
            <pc:docMk/>
            <pc:sldMk cId="1587720004" sldId="264"/>
            <ac:spMk id="2" creationId="{A20B7CBE-7120-C895-D17A-5D41057E2B4F}"/>
          </ac:spMkLst>
        </pc:spChg>
        <pc:spChg chg="mod">
          <ac:chgData name="Botos Rogozsan, Marius Alexandru (VETSUISSE)" userId="dd515edf-a16c-4530-889d-6fd224853b27" providerId="ADAL" clId="{933DE2AC-39AD-4C6D-AEA6-97809B64A06D}" dt="2025-07-28T10:23:44.689" v="616" actId="1076"/>
          <ac:spMkLst>
            <pc:docMk/>
            <pc:sldMk cId="1587720004" sldId="264"/>
            <ac:spMk id="3" creationId="{1F2734B5-9744-C757-A2B4-473AF0615B01}"/>
          </ac:spMkLst>
        </pc:spChg>
        <pc:spChg chg="add del mod">
          <ac:chgData name="Botos Rogozsan, Marius Alexandru (VETSUISSE)" userId="dd515edf-a16c-4530-889d-6fd224853b27" providerId="ADAL" clId="{933DE2AC-39AD-4C6D-AEA6-97809B64A06D}" dt="2025-07-28T11:52:43.884" v="1269" actId="21"/>
          <ac:spMkLst>
            <pc:docMk/>
            <pc:sldMk cId="1587720004" sldId="264"/>
            <ac:spMk id="4" creationId="{DE4ECD00-70B9-9090-FECA-7EB40B443B3E}"/>
          </ac:spMkLst>
        </pc:spChg>
        <pc:spChg chg="add">
          <ac:chgData name="Botos Rogozsan, Marius Alexandru (VETSUISSE)" userId="dd515edf-a16c-4530-889d-6fd224853b27" providerId="ADAL" clId="{933DE2AC-39AD-4C6D-AEA6-97809B64A06D}" dt="2025-07-28T10:35:48.652" v="668"/>
          <ac:spMkLst>
            <pc:docMk/>
            <pc:sldMk cId="1587720004" sldId="264"/>
            <ac:spMk id="5" creationId="{19C02F7A-5B9C-0B94-6271-BF21A1C48554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38:00.995" v="673"/>
          <ac:spMkLst>
            <pc:docMk/>
            <pc:sldMk cId="1587720004" sldId="264"/>
            <ac:spMk id="7" creationId="{8E9208A6-675A-3006-B5D0-34CA3A904F62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38:29.447" v="679"/>
          <ac:spMkLst>
            <pc:docMk/>
            <pc:sldMk cId="1587720004" sldId="264"/>
            <ac:spMk id="9" creationId="{09BE4DF9-B48B-A4FD-F403-04A53912BA06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39:01.861" v="685"/>
          <ac:spMkLst>
            <pc:docMk/>
            <pc:sldMk cId="1587720004" sldId="264"/>
            <ac:spMk id="11" creationId="{40F00A2F-B6DB-139B-7828-9C404CCE587C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48:50.410" v="998"/>
          <ac:spMkLst>
            <pc:docMk/>
            <pc:sldMk cId="1587720004" sldId="264"/>
            <ac:spMk id="13" creationId="{3C50C574-EA8F-20CC-9247-6B3A5E5455CF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1:55:53.130" v="1367" actId="1038"/>
          <ac:spMkLst>
            <pc:docMk/>
            <pc:sldMk cId="1587720004" sldId="264"/>
            <ac:spMk id="17" creationId="{B38986AB-762E-301B-0637-2CE659335610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3:29.358" v="1287"/>
          <ac:spMkLst>
            <pc:docMk/>
            <pc:sldMk cId="1587720004" sldId="264"/>
            <ac:spMk id="18" creationId="{A1558410-E522-0760-EE28-4A993A3586C7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3:38.716" v="1289"/>
          <ac:spMkLst>
            <pc:docMk/>
            <pc:sldMk cId="1587720004" sldId="264"/>
            <ac:spMk id="20" creationId="{32D5C388-3F7B-8687-A203-427CEC2CE3A1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1:54:42.740" v="1333" actId="1076"/>
          <ac:spMkLst>
            <pc:docMk/>
            <pc:sldMk cId="1587720004" sldId="264"/>
            <ac:spMk id="22" creationId="{94C4DE9F-6A4E-B251-F9AD-0EC3AC3AA912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4:54.697" v="1334"/>
          <ac:spMkLst>
            <pc:docMk/>
            <pc:sldMk cId="1587720004" sldId="264"/>
            <ac:spMk id="23" creationId="{EF4F9B87-0D3F-4B1E-2F72-09B67F2F81E8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5:06.946" v="1338"/>
          <ac:spMkLst>
            <pc:docMk/>
            <pc:sldMk cId="1587720004" sldId="264"/>
            <ac:spMk id="25" creationId="{5CC8D7B5-4E37-DB59-D6A3-B5E58DDD5B3C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5:32.715" v="1348"/>
          <ac:spMkLst>
            <pc:docMk/>
            <pc:sldMk cId="1587720004" sldId="264"/>
            <ac:spMk id="27" creationId="{A64E4404-567D-6687-5B88-6703F35C7252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7:40.594" v="1469"/>
          <ac:spMkLst>
            <pc:docMk/>
            <pc:sldMk cId="1587720004" sldId="264"/>
            <ac:spMk id="29" creationId="{99A4AF23-B69C-16DC-D66F-844798B05FF6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8:02.602" v="1475"/>
          <ac:spMkLst>
            <pc:docMk/>
            <pc:sldMk cId="1587720004" sldId="264"/>
            <ac:spMk id="31" creationId="{3F722D31-A60C-AFC8-F68B-F9BAF80F1A6F}"/>
          </ac:spMkLst>
        </pc:spChg>
        <pc:spChg chg="add">
          <ac:chgData name="Botos Rogozsan, Marius Alexandru (VETSUISSE)" userId="dd515edf-a16c-4530-889d-6fd224853b27" providerId="ADAL" clId="{933DE2AC-39AD-4C6D-AEA6-97809B64A06D}" dt="2025-07-28T11:59:09.051" v="1489"/>
          <ac:spMkLst>
            <pc:docMk/>
            <pc:sldMk cId="1587720004" sldId="264"/>
            <ac:spMk id="33" creationId="{BE3C3D1D-2FF4-1061-B55B-AFACC6A9638F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2:00:06.241" v="1511" actId="20577"/>
          <ac:spMkLst>
            <pc:docMk/>
            <pc:sldMk cId="1587720004" sldId="264"/>
            <ac:spMk id="36" creationId="{CDE64C28-E6BD-9E9F-5074-E1AF5C6E0EF7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2:00:24.732" v="1516" actId="1076"/>
          <ac:spMkLst>
            <pc:docMk/>
            <pc:sldMk cId="1587720004" sldId="264"/>
            <ac:spMk id="38" creationId="{1276E108-A75B-09CA-6AC5-5424ED904466}"/>
          </ac:spMkLst>
        </pc:spChg>
        <pc:picChg chg="add del mod">
          <ac:chgData name="Botos Rogozsan, Marius Alexandru (VETSUISSE)" userId="dd515edf-a16c-4530-889d-6fd224853b27" providerId="ADAL" clId="{933DE2AC-39AD-4C6D-AEA6-97809B64A06D}" dt="2025-07-28T11:52:43.884" v="1269" actId="21"/>
          <ac:picMkLst>
            <pc:docMk/>
            <pc:sldMk cId="1587720004" sldId="264"/>
            <ac:picMk id="6" creationId="{6549E0F2-1904-B0C1-97B6-39D51B8C6074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39:16.692" v="691" actId="1076"/>
          <ac:picMkLst>
            <pc:docMk/>
            <pc:sldMk cId="1587720004" sldId="264"/>
            <ac:picMk id="8" creationId="{750310A3-5328-3D0B-D1CB-0B27C8B918A8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39:20.856" v="695" actId="1076"/>
          <ac:picMkLst>
            <pc:docMk/>
            <pc:sldMk cId="1587720004" sldId="264"/>
            <ac:picMk id="10" creationId="{F99E2556-6FF7-8712-B95F-B2EC0A08EE9E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0:15.108" v="1515" actId="1076"/>
          <ac:picMkLst>
            <pc:docMk/>
            <pc:sldMk cId="1587720004" sldId="264"/>
            <ac:picMk id="12" creationId="{85D8ED20-92E0-2649-A0A9-2D6873FA6FA3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48:58.271" v="1001" actId="1076"/>
          <ac:picMkLst>
            <pc:docMk/>
            <pc:sldMk cId="1587720004" sldId="264"/>
            <ac:picMk id="14" creationId="{AE260886-D27F-EC6A-DB74-EDD817CBB0A4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4:42.740" v="1333" actId="1076"/>
          <ac:picMkLst>
            <pc:docMk/>
            <pc:sldMk cId="1587720004" sldId="264"/>
            <ac:picMk id="19" creationId="{B51CF222-94E2-3963-8D80-EBEF1C728791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4:42.740" v="1333" actId="1076"/>
          <ac:picMkLst>
            <pc:docMk/>
            <pc:sldMk cId="1587720004" sldId="264"/>
            <ac:picMk id="21" creationId="{1B768964-BA8C-3DC9-698B-507567D6D794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5:21.613" v="1345" actId="14100"/>
          <ac:picMkLst>
            <pc:docMk/>
            <pc:sldMk cId="1587720004" sldId="264"/>
            <ac:picMk id="24" creationId="{9B06C2B4-EC9A-4FE8-5EEE-6584F6F76091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5:41.751" v="1352" actId="1076"/>
          <ac:picMkLst>
            <pc:docMk/>
            <pc:sldMk cId="1587720004" sldId="264"/>
            <ac:picMk id="26" creationId="{C97F378A-08DB-4D94-10DF-98F245DCE97E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1:55:44.728" v="1353" actId="1076"/>
          <ac:picMkLst>
            <pc:docMk/>
            <pc:sldMk cId="1587720004" sldId="264"/>
            <ac:picMk id="28" creationId="{57734EEB-A994-7933-6BF5-A10162089B9A}"/>
          </ac:picMkLst>
        </pc:picChg>
        <pc:picChg chg="add del mod">
          <ac:chgData name="Botos Rogozsan, Marius Alexandru (VETSUISSE)" userId="dd515edf-a16c-4530-889d-6fd224853b27" providerId="ADAL" clId="{933DE2AC-39AD-4C6D-AEA6-97809B64A06D}" dt="2025-07-28T11:58:47.418" v="1483" actId="478"/>
          <ac:picMkLst>
            <pc:docMk/>
            <pc:sldMk cId="1587720004" sldId="264"/>
            <ac:picMk id="30" creationId="{113413F2-C843-3E89-AF46-9A1D0ABE0EA7}"/>
          </ac:picMkLst>
        </pc:picChg>
        <pc:picChg chg="add mod modCrop">
          <ac:chgData name="Botos Rogozsan, Marius Alexandru (VETSUISSE)" userId="dd515edf-a16c-4530-889d-6fd224853b27" providerId="ADAL" clId="{933DE2AC-39AD-4C6D-AEA6-97809B64A06D}" dt="2025-07-28T11:59:03.168" v="1488" actId="1076"/>
          <ac:picMkLst>
            <pc:docMk/>
            <pc:sldMk cId="1587720004" sldId="264"/>
            <ac:picMk id="32" creationId="{B2B1CA18-2701-9F28-DF8B-E2334EA4834C}"/>
          </ac:picMkLst>
        </pc:picChg>
        <pc:picChg chg="add mod modCrop">
          <ac:chgData name="Botos Rogozsan, Marius Alexandru (VETSUISSE)" userId="dd515edf-a16c-4530-889d-6fd224853b27" providerId="ADAL" clId="{933DE2AC-39AD-4C6D-AEA6-97809B64A06D}" dt="2025-07-28T11:59:31.733" v="1496" actId="14100"/>
          <ac:picMkLst>
            <pc:docMk/>
            <pc:sldMk cId="1587720004" sldId="264"/>
            <ac:picMk id="34" creationId="{734445A9-75F3-E9F9-DD05-4EF3154DE95B}"/>
          </ac:picMkLst>
        </pc:picChg>
        <pc:cxnChg chg="add mod">
          <ac:chgData name="Botos Rogozsan, Marius Alexandru (VETSUISSE)" userId="dd515edf-a16c-4530-889d-6fd224853b27" providerId="ADAL" clId="{933DE2AC-39AD-4C6D-AEA6-97809B64A06D}" dt="2025-07-28T11:50:11.566" v="1124" actId="1076"/>
          <ac:cxnSpMkLst>
            <pc:docMk/>
            <pc:sldMk cId="1587720004" sldId="264"/>
            <ac:cxnSpMk id="16" creationId="{E15DA8BD-EB2F-9A5B-8BAC-F8B812021062}"/>
          </ac:cxnSpMkLst>
        </pc:cxnChg>
      </pc:sldChg>
      <pc:sldChg chg="addSp modSp add mod ord">
        <pc:chgData name="Botos Rogozsan, Marius Alexandru (VETSUISSE)" userId="dd515edf-a16c-4530-889d-6fd224853b27" providerId="ADAL" clId="{933DE2AC-39AD-4C6D-AEA6-97809B64A06D}" dt="2025-07-28T10:21:06.447" v="482"/>
        <pc:sldMkLst>
          <pc:docMk/>
          <pc:sldMk cId="2428973678" sldId="265"/>
        </pc:sldMkLst>
        <pc:spChg chg="mod">
          <ac:chgData name="Botos Rogozsan, Marius Alexandru (VETSUISSE)" userId="dd515edf-a16c-4530-889d-6fd224853b27" providerId="ADAL" clId="{933DE2AC-39AD-4C6D-AEA6-97809B64A06D}" dt="2025-07-28T08:13:06.145" v="18" actId="20577"/>
          <ac:spMkLst>
            <pc:docMk/>
            <pc:sldMk cId="2428973678" sldId="265"/>
            <ac:spMk id="2" creationId="{A04446D7-BB1F-12DE-39FB-C4F3EE4162CC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0:21:02.969" v="480" actId="13926"/>
          <ac:spMkLst>
            <pc:docMk/>
            <pc:sldMk cId="2428973678" sldId="265"/>
            <ac:spMk id="3" creationId="{AD42C424-A40E-AD6C-90BF-B301B75E0234}"/>
          </ac:spMkLst>
        </pc:spChg>
        <pc:picChg chg="mod">
          <ac:chgData name="Botos Rogozsan, Marius Alexandru (VETSUISSE)" userId="dd515edf-a16c-4530-889d-6fd224853b27" providerId="ADAL" clId="{933DE2AC-39AD-4C6D-AEA6-97809B64A06D}" dt="2025-07-28T10:20:00.150" v="408" actId="1076"/>
          <ac:picMkLst>
            <pc:docMk/>
            <pc:sldMk cId="2428973678" sldId="265"/>
            <ac:picMk id="5" creationId="{555E8082-D90D-29C9-BAA8-BA11C2739FB9}"/>
          </ac:picMkLst>
        </pc:picChg>
      </pc:sldChg>
      <pc:sldChg chg="addSp delSp modSp add mod">
        <pc:chgData name="Botos Rogozsan, Marius Alexandru (VETSUISSE)" userId="dd515edf-a16c-4530-889d-6fd224853b27" providerId="ADAL" clId="{933DE2AC-39AD-4C6D-AEA6-97809B64A06D}" dt="2025-07-28T12:02:45.203" v="1536" actId="1076"/>
        <pc:sldMkLst>
          <pc:docMk/>
          <pc:sldMk cId="1144343882" sldId="266"/>
        </pc:sldMkLst>
        <pc:spChg chg="del">
          <ac:chgData name="Botos Rogozsan, Marius Alexandru (VETSUISSE)" userId="dd515edf-a16c-4530-889d-6fd224853b27" providerId="ADAL" clId="{933DE2AC-39AD-4C6D-AEA6-97809B64A06D}" dt="2025-07-28T11:52:55.442" v="1277" actId="478"/>
          <ac:spMkLst>
            <pc:docMk/>
            <pc:sldMk cId="1144343882" sldId="266"/>
            <ac:spMk id="3" creationId="{7640A0EE-7416-B052-DB6F-5C0B82CB95AB}"/>
          </ac:spMkLst>
        </pc:spChg>
        <pc:spChg chg="add mod">
          <ac:chgData name="Botos Rogozsan, Marius Alexandru (VETSUISSE)" userId="dd515edf-a16c-4530-889d-6fd224853b27" providerId="ADAL" clId="{933DE2AC-39AD-4C6D-AEA6-97809B64A06D}" dt="2025-07-28T11:53:05.923" v="1280" actId="1076"/>
          <ac:spMkLst>
            <pc:docMk/>
            <pc:sldMk cId="1144343882" sldId="266"/>
            <ac:spMk id="4" creationId="{DE4ECD00-70B9-9090-FECA-7EB40B443B3E}"/>
          </ac:spMkLst>
        </pc:spChg>
        <pc:spChg chg="add del mod">
          <ac:chgData name="Botos Rogozsan, Marius Alexandru (VETSUISSE)" userId="dd515edf-a16c-4530-889d-6fd224853b27" providerId="ADAL" clId="{933DE2AC-39AD-4C6D-AEA6-97809B64A06D}" dt="2025-07-28T11:53:01.629" v="1278" actId="478"/>
          <ac:spMkLst>
            <pc:docMk/>
            <pc:sldMk cId="1144343882" sldId="266"/>
            <ac:spMk id="7" creationId="{6C4F2AA6-5116-3E0B-895C-189CDDBA9616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1:19.236" v="1519"/>
          <ac:spMkLst>
            <pc:docMk/>
            <pc:sldMk cId="1144343882" sldId="266"/>
            <ac:spMk id="9" creationId="{AC923202-B010-6A32-F58A-EA79ED958250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1:43.216" v="1525"/>
          <ac:spMkLst>
            <pc:docMk/>
            <pc:sldMk cId="1144343882" sldId="266"/>
            <ac:spMk id="13" creationId="{6373F4BF-0DE6-6075-8DAD-D4924A79B2D4}"/>
          </ac:spMkLst>
        </pc:spChg>
        <pc:spChg chg="del">
          <ac:chgData name="Botos Rogozsan, Marius Alexandru (VETSUISSE)" userId="dd515edf-a16c-4530-889d-6fd224853b27" providerId="ADAL" clId="{933DE2AC-39AD-4C6D-AEA6-97809B64A06D}" dt="2025-07-28T11:53:11.752" v="1283" actId="478"/>
          <ac:spMkLst>
            <pc:docMk/>
            <pc:sldMk cId="1144343882" sldId="266"/>
            <ac:spMk id="17" creationId="{ADA9715B-1BD6-0C1F-8CF7-70820A6084EA}"/>
          </ac:spMkLst>
        </pc:spChg>
        <pc:spChg chg="add">
          <ac:chgData name="Botos Rogozsan, Marius Alexandru (VETSUISSE)" userId="dd515edf-a16c-4530-889d-6fd224853b27" providerId="ADAL" clId="{933DE2AC-39AD-4C6D-AEA6-97809B64A06D}" dt="2025-07-28T12:02:13.200" v="1530"/>
          <ac:spMkLst>
            <pc:docMk/>
            <pc:sldMk cId="1144343882" sldId="266"/>
            <ac:spMk id="18" creationId="{8A351CE8-3F35-19AE-F4A5-D3CBC4273D62}"/>
          </ac:spMkLst>
        </pc:spChg>
        <pc:picChg chg="add del mod">
          <ac:chgData name="Botos Rogozsan, Marius Alexandru (VETSUISSE)" userId="dd515edf-a16c-4530-889d-6fd224853b27" providerId="ADAL" clId="{933DE2AC-39AD-4C6D-AEA6-97809B64A06D}" dt="2025-07-28T12:02:12.713" v="1529" actId="478"/>
          <ac:picMkLst>
            <pc:docMk/>
            <pc:sldMk cId="1144343882" sldId="266"/>
            <ac:picMk id="6" creationId="{6549E0F2-1904-B0C1-97B6-39D51B8C6074}"/>
          </ac:picMkLst>
        </pc:picChg>
        <pc:picChg chg="del">
          <ac:chgData name="Botos Rogozsan, Marius Alexandru (VETSUISSE)" userId="dd515edf-a16c-4530-889d-6fd224853b27" providerId="ADAL" clId="{933DE2AC-39AD-4C6D-AEA6-97809B64A06D}" dt="2025-07-28T11:52:50.056" v="1274" actId="478"/>
          <ac:picMkLst>
            <pc:docMk/>
            <pc:sldMk cId="1144343882" sldId="266"/>
            <ac:picMk id="8" creationId="{F14F5833-0419-5A50-FD30-529CA551610C}"/>
          </ac:picMkLst>
        </pc:picChg>
        <pc:picChg chg="del mod">
          <ac:chgData name="Botos Rogozsan, Marius Alexandru (VETSUISSE)" userId="dd515edf-a16c-4530-889d-6fd224853b27" providerId="ADAL" clId="{933DE2AC-39AD-4C6D-AEA6-97809B64A06D}" dt="2025-07-28T11:52:49.690" v="1273" actId="478"/>
          <ac:picMkLst>
            <pc:docMk/>
            <pc:sldMk cId="1144343882" sldId="266"/>
            <ac:picMk id="10" creationId="{B866403C-55E1-53F8-2F0B-DFE44E083A55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1:29.315" v="1524" actId="1076"/>
          <ac:picMkLst>
            <pc:docMk/>
            <pc:sldMk cId="1144343882" sldId="266"/>
            <ac:picMk id="11" creationId="{DC849569-667E-AB36-D4F2-67E4E34512E9}"/>
          </ac:picMkLst>
        </pc:picChg>
        <pc:picChg chg="del">
          <ac:chgData name="Botos Rogozsan, Marius Alexandru (VETSUISSE)" userId="dd515edf-a16c-4530-889d-6fd224853b27" providerId="ADAL" clId="{933DE2AC-39AD-4C6D-AEA6-97809B64A06D}" dt="2025-07-28T11:52:50.432" v="1275" actId="478"/>
          <ac:picMkLst>
            <pc:docMk/>
            <pc:sldMk cId="1144343882" sldId="266"/>
            <ac:picMk id="12" creationId="{497F8C14-7B15-CFC1-6704-EB9A688124EA}"/>
          </ac:picMkLst>
        </pc:picChg>
        <pc:picChg chg="del">
          <ac:chgData name="Botos Rogozsan, Marius Alexandru (VETSUISSE)" userId="dd515edf-a16c-4530-889d-6fd224853b27" providerId="ADAL" clId="{933DE2AC-39AD-4C6D-AEA6-97809B64A06D}" dt="2025-07-28T11:52:49.106" v="1271" actId="478"/>
          <ac:picMkLst>
            <pc:docMk/>
            <pc:sldMk cId="1144343882" sldId="266"/>
            <ac:picMk id="14" creationId="{D3CE0AE9-85D7-913F-DC93-81A198D0A1B2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1:47.952" v="1528" actId="1076"/>
          <ac:picMkLst>
            <pc:docMk/>
            <pc:sldMk cId="1144343882" sldId="266"/>
            <ac:picMk id="15" creationId="{2E322C1F-A5DF-700D-F6C4-75A79774980C}"/>
          </ac:picMkLst>
        </pc:picChg>
        <pc:picChg chg="add mod">
          <ac:chgData name="Botos Rogozsan, Marius Alexandru (VETSUISSE)" userId="dd515edf-a16c-4530-889d-6fd224853b27" providerId="ADAL" clId="{933DE2AC-39AD-4C6D-AEA6-97809B64A06D}" dt="2025-07-28T12:02:45.203" v="1536" actId="1076"/>
          <ac:picMkLst>
            <pc:docMk/>
            <pc:sldMk cId="1144343882" sldId="266"/>
            <ac:picMk id="19" creationId="{1B093D3D-D887-2CB2-04ED-FBB676DC5D9A}"/>
          </ac:picMkLst>
        </pc:picChg>
        <pc:cxnChg chg="del">
          <ac:chgData name="Botos Rogozsan, Marius Alexandru (VETSUISSE)" userId="dd515edf-a16c-4530-889d-6fd224853b27" providerId="ADAL" clId="{933DE2AC-39AD-4C6D-AEA6-97809B64A06D}" dt="2025-07-28T11:53:14.364" v="1285" actId="478"/>
          <ac:cxnSpMkLst>
            <pc:docMk/>
            <pc:sldMk cId="1144343882" sldId="266"/>
            <ac:cxnSpMk id="16" creationId="{5A7EB492-1279-4025-CBF9-808BB6A9AF1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F06BC-1930-4968-9DB6-36ECDFFC66B1}" type="datetimeFigureOut">
              <a:rPr lang="en-CH" smtClean="0"/>
              <a:t>28/07/2025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7BFB1-CBA3-4B56-ADDB-6E9B444D476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63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7BFB1-CBA3-4B56-ADDB-6E9B444D476A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440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Gini: variable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helps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 (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continuos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) (MDG)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..</a:t>
            </a:r>
          </a:p>
          <a:p>
            <a:r>
              <a:rPr lang="de-CH" dirty="0" err="1"/>
              <a:t>Accuracy</a:t>
            </a:r>
            <a:r>
              <a:rPr lang="de-CH" dirty="0"/>
              <a:t>: </a:t>
            </a:r>
            <a:r>
              <a:rPr lang="de-CH" dirty="0" err="1"/>
              <a:t>permutation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good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a </a:t>
            </a:r>
            <a:r>
              <a:rPr lang="de-CH" dirty="0" err="1">
                <a:sym typeface="Wingdings" panose="05000000000000000000" pitchFamily="2" charset="2"/>
              </a:rPr>
              <a:t>lot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categories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continuous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values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topredict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how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important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this</a:t>
            </a:r>
            <a:r>
              <a:rPr lang="de-CH" dirty="0">
                <a:sym typeface="Wingdings" panose="05000000000000000000" pitchFamily="2" charset="2"/>
              </a:rPr>
              <a:t> feature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model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permuted</a:t>
            </a:r>
            <a:r>
              <a:rPr lang="de-CH" dirty="0">
                <a:sym typeface="Wingdings" panose="05000000000000000000" pitchFamily="2" charset="2"/>
              </a:rPr>
              <a:t>. </a:t>
            </a:r>
            <a:r>
              <a:rPr lang="de-CH" dirty="0"/>
              <a:t>(MDA)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TRAINING.:	28 </a:t>
            </a:r>
            <a:r>
              <a:rPr lang="de-CH" dirty="0" err="1"/>
              <a:t>non.sclerotic</a:t>
            </a:r>
            <a:r>
              <a:rPr lang="de-CH" dirty="0"/>
              <a:t>   26 </a:t>
            </a:r>
            <a:r>
              <a:rPr lang="de-CH" dirty="0" err="1"/>
              <a:t>sclerotic</a:t>
            </a:r>
            <a:endParaRPr lang="de-CH" dirty="0"/>
          </a:p>
          <a:p>
            <a:r>
              <a:rPr lang="de-CH" dirty="0"/>
              <a:t>TEST:	7 </a:t>
            </a:r>
            <a:r>
              <a:rPr lang="de-CH" dirty="0" err="1"/>
              <a:t>non.sclerotic</a:t>
            </a:r>
            <a:r>
              <a:rPr lang="de-CH" dirty="0"/>
              <a:t>	      6 </a:t>
            </a:r>
            <a:r>
              <a:rPr lang="de-CH" dirty="0" err="1"/>
              <a:t>sclerotic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7BFB1-CBA3-4B56-ADDB-6E9B444D476A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335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ABDC-4BE0-17BF-4263-DE354CF9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05E7B-39B1-9BAD-51D4-440BA4F87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4993E-073D-5A9F-CE55-7227A3C7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Gini: variable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helps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 (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many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continuos</a:t>
            </a:r>
            <a:r>
              <a:rPr lang="de-CH" dirty="0"/>
              <a:t>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) (MDG)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split</a:t>
            </a:r>
            <a:r>
              <a:rPr lang="de-CH" dirty="0"/>
              <a:t>..</a:t>
            </a:r>
          </a:p>
          <a:p>
            <a:r>
              <a:rPr lang="de-CH" dirty="0" err="1"/>
              <a:t>Accuracy</a:t>
            </a:r>
            <a:r>
              <a:rPr lang="de-CH" dirty="0"/>
              <a:t>: </a:t>
            </a:r>
            <a:r>
              <a:rPr lang="de-CH" dirty="0" err="1"/>
              <a:t>permutation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good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a </a:t>
            </a:r>
            <a:r>
              <a:rPr lang="de-CH" dirty="0" err="1">
                <a:sym typeface="Wingdings" panose="05000000000000000000" pitchFamily="2" charset="2"/>
              </a:rPr>
              <a:t>lot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categories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continuous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values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topredict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how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important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this</a:t>
            </a:r>
            <a:r>
              <a:rPr lang="de-CH" dirty="0">
                <a:sym typeface="Wingdings" panose="05000000000000000000" pitchFamily="2" charset="2"/>
              </a:rPr>
              <a:t> feature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model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when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permuted</a:t>
            </a:r>
            <a:r>
              <a:rPr lang="de-CH" dirty="0">
                <a:sym typeface="Wingdings" panose="05000000000000000000" pitchFamily="2" charset="2"/>
              </a:rPr>
              <a:t>. </a:t>
            </a:r>
            <a:r>
              <a:rPr lang="de-CH" dirty="0"/>
              <a:t>(MDA)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0A39-6611-DD0B-9581-B00B3605A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7BFB1-CBA3-4B56-ADDB-6E9B444D476A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881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2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2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7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8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7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1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6A0ECAD5-8C6D-8251-780F-05D779E1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63" b="5261"/>
          <a:stretch>
            <a:fillRect/>
          </a:stretch>
        </p:blipFill>
        <p:spPr>
          <a:xfrm>
            <a:off x="919665" y="115614"/>
            <a:ext cx="10352670" cy="5421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1B60E-1F7E-AD7E-17F5-D52B3098B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7202558" cy="1178688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Hip tibias adipocytes and pellets analysis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31639-7B10-B633-5F06-38B8659A7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28.07.2025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3164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F39FF-6EFF-916B-162F-4461CA05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FA19-F05A-521A-9FD0-05D4A9DD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F5E9-E615-2CF1-12CD-E7B04DAC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916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97FE-2286-823A-6C40-853451269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903C-72CE-3642-8C20-AA6AE10A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B2FB-A90D-7F61-6528-CAE58D872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651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0998-195F-5581-082A-E0E51C7A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C9F8-C430-82A8-DEDC-697C6C606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Logcpm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for all, prediction and </a:t>
            </a:r>
            <a:r>
              <a:rPr lang="en-US" dirty="0" err="1">
                <a:sym typeface="Wingdings" panose="05000000000000000000" pitchFamily="2" charset="2"/>
              </a:rPr>
              <a:t>pca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r>
              <a:rPr lang="en-US" dirty="0" err="1"/>
              <a:t>Pca</a:t>
            </a:r>
            <a:r>
              <a:rPr lang="en-US" dirty="0"/>
              <a:t>(transpose) </a:t>
            </a:r>
            <a:r>
              <a:rPr lang="en-US" dirty="0">
                <a:sym typeface="Wingdings" panose="05000000000000000000" pitchFamily="2" charset="2"/>
              </a:rPr>
              <a:t> on </a:t>
            </a:r>
            <a:r>
              <a:rPr lang="en-US" dirty="0" err="1">
                <a:sym typeface="Wingdings" panose="05000000000000000000" pitchFamily="2" charset="2"/>
              </a:rPr>
              <a:t>logcpm</a:t>
            </a:r>
            <a:r>
              <a:rPr lang="en-US" dirty="0">
                <a:sym typeface="Wingdings" panose="05000000000000000000" pitchFamily="2" charset="2"/>
              </a:rPr>
              <a:t>  and samples as rows and genes as samples.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would </a:t>
            </a:r>
            <a:r>
              <a:rPr lang="en-US" dirty="0" err="1">
                <a:sym typeface="Wingdings" panose="05000000000000000000" pitchFamily="2" charset="2"/>
              </a:rPr>
              <a:t>stabilze</a:t>
            </a:r>
            <a:r>
              <a:rPr lang="en-US" dirty="0">
                <a:sym typeface="Wingdings" panose="05000000000000000000" pitchFamily="2" charset="2"/>
              </a:rPr>
              <a:t> the PCA representations… “could have been useful to do for sample selection”…</a:t>
            </a:r>
          </a:p>
          <a:p>
            <a:r>
              <a:rPr lang="en-US" dirty="0">
                <a:sym typeface="Wingdings" panose="05000000000000000000" pitchFamily="2" charset="2"/>
              </a:rPr>
              <a:t>Does not affect results of Differential expression analysis.</a:t>
            </a:r>
            <a:endParaRPr lang="en-US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8003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BB8C-94EC-732D-5170-F792A8E8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EA84-C248-9DAD-C0A1-F542E2FB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Dispersion.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7880-AF64-DD2A-919B-EF444DD6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the more highly expressed less dispersion… here is changed.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8E1D9-C99A-A5D9-06AF-44163116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95550"/>
            <a:ext cx="6667500" cy="4114800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9C2F693-A8E1-6D56-8431-D235EA9F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28" y="148801"/>
            <a:ext cx="3128172" cy="25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49B8-3C04-6F3C-6480-6785F7A5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76AF-160D-0380-8EAF-3E54B305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</a:t>
            </a:r>
            <a:r>
              <a:rPr lang="en-US" dirty="0" err="1"/>
              <a:t>edgeR</a:t>
            </a:r>
            <a:r>
              <a:rPr lang="en-US" dirty="0"/>
              <a:t> model and what did not-model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B773-BEA8-5DC1-F533-D18B667F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7" y="1867932"/>
            <a:ext cx="10653579" cy="51424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Fitted shall separate HNSA vs HAS and paired patients, while residuals what did not the model learn as we modeled is any other batch or feature besides this two above.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Implemented for only one comparison here.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09421-C3A8-9CC5-87A5-A8CD6E96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20" y="3171600"/>
            <a:ext cx="5140453" cy="317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3E387-FDD3-EC05-192F-3B03A7E6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097" y="2973652"/>
            <a:ext cx="5140453" cy="31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46D7-BB1F-12DE-39FB-C4F3EE41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RF </a:t>
            </a:r>
            <a:r>
              <a:rPr lang="de-CH" dirty="0" err="1"/>
              <a:t>with</a:t>
            </a:r>
            <a:r>
              <a:rPr lang="de-CH" dirty="0"/>
              <a:t> 2k genes f-test non </a:t>
            </a:r>
            <a:r>
              <a:rPr lang="de-CH" dirty="0" err="1"/>
              <a:t>paired</a:t>
            </a:r>
            <a:r>
              <a:rPr lang="de-CH" dirty="0"/>
              <a:t> design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E8082-D90D-29C9-BAA8-BA11C273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305" y="1836777"/>
            <a:ext cx="1265843" cy="4351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C424-A40E-AD6C-90BF-B301B75E0234}"/>
              </a:ext>
            </a:extLst>
          </p:cNvPr>
          <p:cNvSpPr txBox="1">
            <a:spLocks/>
          </p:cNvSpPr>
          <p:nvPr/>
        </p:nvSpPr>
        <p:spPr>
          <a:xfrm>
            <a:off x="612648" y="1715532"/>
            <a:ext cx="8479981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Remove low variable genes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select 2000 F-test genes using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</a:p>
          <a:p>
            <a:pPr marL="228600" lvl="1" indent="0">
              <a:buNone/>
            </a:pPr>
            <a:r>
              <a:rPr lang="en-US" sz="1400" dirty="0"/>
              <a:t> ~ </a:t>
            </a:r>
            <a:r>
              <a:rPr lang="en-US" sz="1400" dirty="0">
                <a:highlight>
                  <a:srgbClr val="00FF00"/>
                </a:highlight>
              </a:rPr>
              <a:t>0 + group </a:t>
            </a:r>
            <a:r>
              <a:rPr lang="en-US" sz="1400" dirty="0"/>
              <a:t>(sclerotic vs </a:t>
            </a:r>
            <a:r>
              <a:rPr lang="en-US" sz="1400" dirty="0" err="1"/>
              <a:t>non.sclerotic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downside: captures </a:t>
            </a:r>
            <a:r>
              <a:rPr lang="en-US" sz="1400" dirty="0" err="1"/>
              <a:t>intersample</a:t>
            </a:r>
            <a:r>
              <a:rPr lang="en-US" sz="1400" dirty="0"/>
              <a:t> genes</a:t>
            </a:r>
          </a:p>
          <a:p>
            <a:r>
              <a:rPr lang="en-US" sz="1600" dirty="0"/>
              <a:t>Alternatives:</a:t>
            </a:r>
          </a:p>
          <a:p>
            <a:pPr lvl="1"/>
            <a:r>
              <a:rPr lang="en-US" sz="1400" dirty="0"/>
              <a:t>Remove low variable genes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select 2000 F-test genes using </a:t>
            </a:r>
            <a:r>
              <a:rPr lang="en-US" sz="1400" dirty="0" err="1">
                <a:highlight>
                  <a:srgbClr val="00FF00"/>
                </a:highlight>
              </a:rPr>
              <a:t>limma</a:t>
            </a:r>
            <a:r>
              <a:rPr lang="en-US" sz="1400" dirty="0"/>
              <a:t> or </a:t>
            </a:r>
            <a:r>
              <a:rPr lang="en-US" sz="1400" dirty="0" err="1"/>
              <a:t>edgeR</a:t>
            </a:r>
            <a:r>
              <a:rPr lang="en-US" sz="1400" dirty="0"/>
              <a:t> or DESeq2 with the formula:  </a:t>
            </a:r>
            <a:r>
              <a:rPr lang="en-US" sz="1400" dirty="0">
                <a:highlight>
                  <a:srgbClr val="00FF00"/>
                </a:highlight>
              </a:rPr>
              <a:t>~0+ patient + group </a:t>
            </a:r>
            <a:r>
              <a:rPr lang="en-US" sz="1400" dirty="0"/>
              <a:t>(patient modelled and sclerotic vs </a:t>
            </a:r>
            <a:r>
              <a:rPr lang="en-US" sz="1400" dirty="0" err="1"/>
              <a:t>non.sclerotic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captures similar genes to DEA (less variable genes but more predictive power)</a:t>
            </a:r>
          </a:p>
          <a:p>
            <a:r>
              <a:rPr lang="en-US" sz="1600" dirty="0"/>
              <a:t>Train model on 2k genes + Age + Gender + BMI + </a:t>
            </a:r>
            <a:r>
              <a:rPr lang="en-US" sz="1600" dirty="0" err="1"/>
              <a:t>oarsi_score</a:t>
            </a:r>
            <a:endParaRPr lang="en-US" sz="1600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289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A03A-C022-6DC8-7A78-92302ED1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54D0-CE66-5E0A-74AC-4199BF16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with OARSI score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F0A2-7839-ABAD-3380-C9296DA3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low variable genes</a:t>
            </a:r>
          </a:p>
          <a:p>
            <a:r>
              <a:rPr lang="en-US" dirty="0"/>
              <a:t> select 2000 F-test genes from </a:t>
            </a:r>
            <a:r>
              <a:rPr lang="en-US" dirty="0" err="1"/>
              <a:t>limma</a:t>
            </a:r>
            <a:r>
              <a:rPr lang="en-US" dirty="0"/>
              <a:t> ~0+patient+group </a:t>
            </a:r>
          </a:p>
          <a:p>
            <a:r>
              <a:rPr lang="en-US" dirty="0"/>
              <a:t>Train RF model on 2k genes + Age + Gender + BMI + </a:t>
            </a:r>
            <a:r>
              <a:rPr lang="en-US" dirty="0" err="1"/>
              <a:t>oarsi_score</a:t>
            </a:r>
            <a:endParaRPr lang="en-US" dirty="0"/>
          </a:p>
          <a:p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B882F-D196-5E03-61A3-5A7E7989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23" y="485775"/>
            <a:ext cx="1712422" cy="58864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B71D86-8579-5FEB-3802-3900CC4FAB8D}"/>
              </a:ext>
            </a:extLst>
          </p:cNvPr>
          <p:cNvCxnSpPr/>
          <p:nvPr/>
        </p:nvCxnSpPr>
        <p:spPr>
          <a:xfrm>
            <a:off x="7715892" y="2465798"/>
            <a:ext cx="12894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2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7CBE-7120-C895-D17A-5D41057E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5826"/>
            <a:ext cx="11146125" cy="1132258"/>
          </a:xfrm>
        </p:spPr>
        <p:txBody>
          <a:bodyPr>
            <a:normAutofit/>
          </a:bodyPr>
          <a:lstStyle/>
          <a:p>
            <a:pPr algn="ctr"/>
            <a:r>
              <a:rPr lang="de-CH" sz="2800" dirty="0"/>
              <a:t>RF </a:t>
            </a:r>
            <a:r>
              <a:rPr lang="de-CH" sz="2800" dirty="0" err="1"/>
              <a:t>model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«all </a:t>
            </a:r>
            <a:r>
              <a:rPr lang="de-CH" sz="2800" dirty="0" err="1"/>
              <a:t>samples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OARSI score» + 2k genes</a:t>
            </a:r>
            <a:endParaRPr lang="en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34B5-9744-C757-A2B4-473AF061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3" y="1479227"/>
            <a:ext cx="5377187" cy="4593828"/>
          </a:xfrm>
        </p:spPr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Results</a:t>
            </a:r>
            <a:r>
              <a:rPr lang="de-CH" dirty="0"/>
              <a:t> Training						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310A3-5328-3D0B-D1CB-0B27C8B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46" y="1936609"/>
            <a:ext cx="2418227" cy="1492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E2556-6FF7-8712-B95F-B2EC0A08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6" y="3745335"/>
            <a:ext cx="2487333" cy="1535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8ED20-92E0-2649-A0A9-2D6873FA6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455" y="1886366"/>
            <a:ext cx="2581047" cy="1592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60886-D27F-EC6A-DB74-EDD817CBB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455" y="3620922"/>
            <a:ext cx="2960235" cy="249936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5DA8BD-EB2F-9A5B-8BAC-F8B812021062}"/>
              </a:ext>
            </a:extLst>
          </p:cNvPr>
          <p:cNvCxnSpPr/>
          <p:nvPr/>
        </p:nvCxnSpPr>
        <p:spPr>
          <a:xfrm flipV="1">
            <a:off x="4287432" y="3590562"/>
            <a:ext cx="0" cy="2647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8986AB-762E-301B-0637-2CE659335610}"/>
              </a:ext>
            </a:extLst>
          </p:cNvPr>
          <p:cNvSpPr txBox="1"/>
          <p:nvPr/>
        </p:nvSpPr>
        <p:spPr>
          <a:xfrm>
            <a:off x="2147528" y="6157624"/>
            <a:ext cx="4065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The </a:t>
            </a:r>
            <a:r>
              <a:rPr lang="de-CH" sz="1400" dirty="0" err="1"/>
              <a:t>higher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more</a:t>
            </a:r>
            <a:r>
              <a:rPr lang="de-CH" sz="1400" dirty="0"/>
              <a:t> </a:t>
            </a:r>
            <a:r>
              <a:rPr lang="de-CH" sz="1400" dirty="0" err="1"/>
              <a:t>important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feature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next</a:t>
            </a:r>
            <a:r>
              <a:rPr lang="de-CH" sz="1400" dirty="0"/>
              <a:t> </a:t>
            </a:r>
            <a:r>
              <a:rPr lang="de-CH" sz="1400" dirty="0" err="1"/>
              <a:t>split</a:t>
            </a:r>
            <a:r>
              <a:rPr lang="de-CH" sz="1400" dirty="0"/>
              <a:t> MDG(</a:t>
            </a:r>
            <a:r>
              <a:rPr lang="de-CH" sz="1400" dirty="0" err="1"/>
              <a:t>gini</a:t>
            </a:r>
            <a:r>
              <a:rPr lang="de-CH" sz="1400" dirty="0"/>
              <a:t>) </a:t>
            </a:r>
            <a:r>
              <a:rPr lang="de-CH" sz="1400" dirty="0" err="1"/>
              <a:t>or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model</a:t>
            </a:r>
            <a:r>
              <a:rPr lang="de-CH" sz="1400" dirty="0"/>
              <a:t> </a:t>
            </a:r>
            <a:r>
              <a:rPr lang="de-CH" sz="1400" dirty="0" err="1"/>
              <a:t>when</a:t>
            </a:r>
            <a:r>
              <a:rPr lang="de-CH" sz="1400" dirty="0"/>
              <a:t> </a:t>
            </a:r>
            <a:r>
              <a:rPr lang="de-CH" sz="1400" dirty="0" err="1"/>
              <a:t>removed</a:t>
            </a:r>
            <a:r>
              <a:rPr lang="de-CH" sz="1400" dirty="0"/>
              <a:t> MDA (</a:t>
            </a:r>
            <a:r>
              <a:rPr lang="de-CH" sz="1400" dirty="0" err="1"/>
              <a:t>accuracy</a:t>
            </a:r>
            <a:r>
              <a:rPr lang="de-CH" sz="1400" dirty="0"/>
              <a:t>)</a:t>
            </a:r>
            <a:endParaRPr lang="en-CH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1CF222-94E2-3963-8D80-EBEF1C728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884" y="871509"/>
            <a:ext cx="3392804" cy="2093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768964-BA8C-3DC9-698B-507567D6D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6645" y="871509"/>
            <a:ext cx="3392804" cy="20938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DE9F-6A4E-B251-F9AD-0EC3AC3AA912}"/>
              </a:ext>
            </a:extLst>
          </p:cNvPr>
          <p:cNvSpPr txBox="1"/>
          <p:nvPr/>
        </p:nvSpPr>
        <p:spPr>
          <a:xfrm>
            <a:off x="7216136" y="737718"/>
            <a:ext cx="406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MDG(</a:t>
            </a:r>
            <a:r>
              <a:rPr lang="de-CH" sz="1400" dirty="0" err="1"/>
              <a:t>gini</a:t>
            </a:r>
            <a:r>
              <a:rPr lang="de-CH" sz="1400" dirty="0"/>
              <a:t>)                               MDA (</a:t>
            </a:r>
            <a:r>
              <a:rPr lang="de-CH" sz="1400" dirty="0" err="1"/>
              <a:t>accuracy</a:t>
            </a:r>
            <a:r>
              <a:rPr lang="de-CH" sz="1400" dirty="0"/>
              <a:t>)</a:t>
            </a:r>
            <a:endParaRPr lang="en-CH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06C2B4-EC9A-4FE8-5EEE-6584F6F76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165" y="5596710"/>
            <a:ext cx="1784464" cy="11012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7F378A-08DB-4D94-10DF-98F245DCE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963407"/>
            <a:ext cx="3090362" cy="19071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734EEB-A994-7933-6BF5-A10162089B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2545" y="4984144"/>
            <a:ext cx="3036341" cy="18738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B1CA18-2701-9F28-DF8B-E2334EA48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7881" r="20495" b="2222"/>
          <a:stretch>
            <a:fillRect/>
          </a:stretch>
        </p:blipFill>
        <p:spPr>
          <a:xfrm>
            <a:off x="9746627" y="4907947"/>
            <a:ext cx="1877392" cy="1838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4445A9-75F3-E9F9-DD05-4EF3154D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7785" t="-247" r="18475"/>
          <a:stretch>
            <a:fillRect/>
          </a:stretch>
        </p:blipFill>
        <p:spPr>
          <a:xfrm>
            <a:off x="9765448" y="3099145"/>
            <a:ext cx="1863567" cy="1808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E64C28-E6BD-9E9F-5074-E1AF5C6E0EF7}"/>
              </a:ext>
            </a:extLst>
          </p:cNvPr>
          <p:cNvSpPr txBox="1"/>
          <p:nvPr/>
        </p:nvSpPr>
        <p:spPr>
          <a:xfrm>
            <a:off x="10736580" y="2884910"/>
            <a:ext cx="1455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MDG Gini</a:t>
            </a:r>
            <a:endParaRPr lang="en-CH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6E108-A75B-09CA-6AC5-5424ED904466}"/>
              </a:ext>
            </a:extLst>
          </p:cNvPr>
          <p:cNvSpPr txBox="1"/>
          <p:nvPr/>
        </p:nvSpPr>
        <p:spPr>
          <a:xfrm>
            <a:off x="10302240" y="4790825"/>
            <a:ext cx="210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/>
              <a:t>MDA (</a:t>
            </a:r>
            <a:r>
              <a:rPr lang="de-CH" sz="1800" dirty="0" err="1"/>
              <a:t>accuracy</a:t>
            </a:r>
            <a:r>
              <a:rPr lang="de-CH" sz="1800" dirty="0"/>
              <a:t>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72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E0E00-8310-04B2-9E47-E6D4D58D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7B29-994A-D46F-8A17-1AF13551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5826"/>
            <a:ext cx="11146125" cy="1132258"/>
          </a:xfrm>
        </p:spPr>
        <p:txBody>
          <a:bodyPr>
            <a:normAutofit/>
          </a:bodyPr>
          <a:lstStyle/>
          <a:p>
            <a:pPr algn="ctr"/>
            <a:r>
              <a:rPr lang="de-CH" sz="2800" dirty="0"/>
              <a:t>RF </a:t>
            </a:r>
            <a:r>
              <a:rPr lang="de-CH" sz="2800" dirty="0" err="1"/>
              <a:t>model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«all </a:t>
            </a:r>
            <a:r>
              <a:rPr lang="de-CH" sz="2800" dirty="0" err="1"/>
              <a:t>samples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OARSI score» + 2k genes</a:t>
            </a:r>
            <a:endParaRPr lang="en-CH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4ECD00-70B9-9090-FECA-7EB40B443B3E}"/>
              </a:ext>
            </a:extLst>
          </p:cNvPr>
          <p:cNvSpPr txBox="1">
            <a:spLocks/>
          </p:cNvSpPr>
          <p:nvPr/>
        </p:nvSpPr>
        <p:spPr>
          <a:xfrm>
            <a:off x="262526" y="1095637"/>
            <a:ext cx="594397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Model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				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49569-667E-AB36-D4F2-67E4E345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6" y="1791388"/>
            <a:ext cx="3790598" cy="2339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322C1F-A5DF-700D-F6C4-75A797749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26" y="4199929"/>
            <a:ext cx="2905125" cy="1792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093D3D-D887-2CB2-04ED-FBB676DC5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486" y="1696954"/>
            <a:ext cx="7288596" cy="44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3A2D1-C8EB-ACC2-10A8-BFDC69D9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CC84-E47E-DFCA-D964-AD1C2A79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Other </a:t>
            </a:r>
            <a:r>
              <a:rPr lang="de-CH" dirty="0" err="1"/>
              <a:t>models</a:t>
            </a:r>
            <a:r>
              <a:rPr lang="de-CH" dirty="0"/>
              <a:t>.</a:t>
            </a:r>
            <a:br>
              <a:rPr lang="de-CH" dirty="0"/>
            </a:br>
            <a:br>
              <a:rPr lang="de-CH" dirty="0"/>
            </a:b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81A1-2A90-07E6-D6DB-04F03283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673" y="1455485"/>
            <a:ext cx="1635253" cy="570468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de-CH" dirty="0" err="1"/>
              <a:t>samples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5DFFA-E42F-B6ED-BBED-E39D108B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3039160"/>
            <a:ext cx="5694045" cy="351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D71AD-EFDD-D83C-CEFE-004408E2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976" y="3039160"/>
            <a:ext cx="2873160" cy="177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FB029-F301-99F8-6AE5-BC73F4074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962" y="1114769"/>
            <a:ext cx="2873159" cy="1773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5BAC-B3A1-A3D5-017F-791B067E8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962" y="4929825"/>
            <a:ext cx="2975972" cy="1836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3C6E3D-C346-F531-4F80-620515339E15}"/>
              </a:ext>
            </a:extLst>
          </p:cNvPr>
          <p:cNvCxnSpPr>
            <a:stCxn id="3" idx="3"/>
          </p:cNvCxnSpPr>
          <p:nvPr/>
        </p:nvCxnSpPr>
        <p:spPr>
          <a:xfrm>
            <a:off x="7027926" y="1740719"/>
            <a:ext cx="874014" cy="6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96DEB7-19D3-0A90-08B5-FEDFD578F4D0}"/>
              </a:ext>
            </a:extLst>
          </p:cNvPr>
          <p:cNvCxnSpPr/>
          <p:nvPr/>
        </p:nvCxnSpPr>
        <p:spPr>
          <a:xfrm>
            <a:off x="9108186" y="2636630"/>
            <a:ext cx="874014" cy="6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52948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Widescreen</PresentationFormat>
  <Paragraphs>53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Neue Haas Grotesk Text Pro</vt:lpstr>
      <vt:lpstr>Wingdings</vt:lpstr>
      <vt:lpstr>VanillaVTI</vt:lpstr>
      <vt:lpstr>Hip tibias adipocytes and pellets analysis</vt:lpstr>
      <vt:lpstr>Changes</vt:lpstr>
      <vt:lpstr>Dispersion.</vt:lpstr>
      <vt:lpstr>What did edgeR model and what did not-model</vt:lpstr>
      <vt:lpstr>RF with 2k genes f-test non paired design</vt:lpstr>
      <vt:lpstr>RF with OARSI score</vt:lpstr>
      <vt:lpstr>RF model of «all samples with OARSI score» + 2k genes</vt:lpstr>
      <vt:lpstr>RF model of «all samples with OARSI score» + 2k genes</vt:lpstr>
      <vt:lpstr>Other models.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Botos Rogozsan, Marius Alexandru (VETSUISSE)</dc:creator>
  <cp:lastModifiedBy>Botos Rogozsan, Marius Alexandru (VETSUISSE)</cp:lastModifiedBy>
  <cp:revision>1</cp:revision>
  <dcterms:created xsi:type="dcterms:W3CDTF">2025-07-27T20:46:50Z</dcterms:created>
  <dcterms:modified xsi:type="dcterms:W3CDTF">2025-07-28T12:08:50Z</dcterms:modified>
</cp:coreProperties>
</file>